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56" r:id="rId8"/>
    <p:sldId id="274" r:id="rId9"/>
    <p:sldId id="257" r:id="rId10"/>
    <p:sldId id="268" r:id="rId11"/>
    <p:sldId id="258" r:id="rId12"/>
    <p:sldId id="276" r:id="rId13"/>
    <p:sldId id="278" r:id="rId14"/>
    <p:sldId id="275" r:id="rId15"/>
    <p:sldId id="267" r:id="rId16"/>
    <p:sldId id="259" r:id="rId17"/>
    <p:sldId id="260" r:id="rId18"/>
    <p:sldId id="261" r:id="rId19"/>
    <p:sldId id="263" r:id="rId20"/>
    <p:sldId id="265" r:id="rId21"/>
    <p:sldId id="270" r:id="rId22"/>
    <p:sldId id="269" r:id="rId23"/>
    <p:sldId id="271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>
        <p:scale>
          <a:sx n="150" d="100"/>
          <a:sy n="150" d="100"/>
        </p:scale>
        <p:origin x="1218" y="2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240.png"/><Relationship Id="rId4" Type="http://schemas.openxmlformats.org/officeDocument/2006/relationships/image" Target="../media/image130.png"/><Relationship Id="rId9" Type="http://schemas.openxmlformats.org/officeDocument/2006/relationships/image" Target="../media/image25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3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601085" y="3553720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19804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1608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08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741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4600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3130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0046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46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996278" y="1152750"/>
            <a:ext cx="173572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Transformation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610583" y="258259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153384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92235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5025" y="1064846"/>
            <a:ext cx="1359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17332" y="1313902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1" y="1623165"/>
            <a:ext cx="224429" cy="414109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9" y="1168572"/>
            <a:ext cx="51394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8" y="1168572"/>
            <a:ext cx="45719" cy="3543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755242" y="1168572"/>
            <a:ext cx="45719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9" y="2034478"/>
            <a:ext cx="45719" cy="1484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82625" y="131978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Track + record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29154" y="1814250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451581" y="1576772"/>
            <a:ext cx="1216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582597"/>
            <a:ext cx="167751" cy="212909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51306" y="3497665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359180" y="223680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610583" y="2803244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58742" y="2512511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3" y="3087449"/>
            <a:ext cx="614465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374132" y="2784925"/>
            <a:ext cx="675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889574" y="3374394"/>
            <a:ext cx="386566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10142" y="3054430"/>
            <a:ext cx="146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+ UI info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 flipH="1">
            <a:off x="2838018" y="3925248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908331" y="3511139"/>
            <a:ext cx="224429" cy="414109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95367" y="3536080"/>
            <a:ext cx="746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866714" y="4087216"/>
            <a:ext cx="3888528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647899" y="3761395"/>
            <a:ext cx="108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2866713" y="4408309"/>
            <a:ext cx="2314734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756157" y="4069175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8978" y="2589529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04" y="851284"/>
            <a:ext cx="180987" cy="17231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04" y="3752716"/>
            <a:ext cx="180987" cy="17231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19" y="4077051"/>
            <a:ext cx="180987" cy="172311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462978" y="2507111"/>
            <a:ext cx="265670" cy="28630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802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9719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88401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15464" cy="234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786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1393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1393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4667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1728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39541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0379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1626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163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6683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299503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319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-1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99502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1470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09604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1846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US" b="1" dirty="0"/>
          </a:p>
        </p:txBody>
      </p:sp>
      <p:sp>
        <p:nvSpPr>
          <p:cNvPr id="44" name="Rectangle 43"/>
          <p:cNvSpPr/>
          <p:nvPr/>
        </p:nvSpPr>
        <p:spPr>
          <a:xfrm>
            <a:off x="99716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2409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US" b="1" dirty="0"/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  <a:endParaRPr lang="en-US" b="1" dirty="0"/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16830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16475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578073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2327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3" name="Left-Right Arrow 2"/>
          <p:cNvSpPr/>
          <p:nvPr/>
        </p:nvSpPr>
        <p:spPr>
          <a:xfrm>
            <a:off x="2470417" y="279769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226166"/>
            <a:ext cx="301431" cy="3014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61662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19" name="Left-Right Arrow 18"/>
          <p:cNvSpPr/>
          <p:nvPr/>
        </p:nvSpPr>
        <p:spPr>
          <a:xfrm>
            <a:off x="2460884" y="650501"/>
            <a:ext cx="1011628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0371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70371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815404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176307" y="3358694"/>
            <a:ext cx="870751" cy="1015479"/>
            <a:chOff x="7483230" y="2896126"/>
            <a:chExt cx="870751" cy="10154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483230" y="3542273"/>
              <a:ext cx="8707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621168" y="1907318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106163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907318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04714" y="3358694"/>
            <a:ext cx="1615914" cy="980246"/>
            <a:chOff x="2534406" y="4227129"/>
            <a:chExt cx="1615914" cy="980246"/>
          </a:xfrm>
        </p:grpSpPr>
        <p:grpSp>
          <p:nvGrpSpPr>
            <p:cNvPr id="19" name="Group 18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20" name="Rectangle 19"/>
            <p:cNvSpPr/>
            <p:nvPr/>
          </p:nvSpPr>
          <p:spPr>
            <a:xfrm>
              <a:off x="2994351" y="4838043"/>
              <a:ext cx="6960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2161131" y="725259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612671" y="2898124"/>
            <a:ext cx="1230603" cy="460570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898124"/>
            <a:ext cx="970689" cy="46057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870934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909925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242530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1058325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99860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947554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368456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344126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704968" y="3134604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652398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525937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1545567">
            <a:off x="4524507" y="2782145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347495">
            <a:off x="2412728" y="282610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76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10376</TotalTime>
  <Words>624</Words>
  <Application>Microsoft Office PowerPoint</Application>
  <PresentationFormat>Widescreen</PresentationFormat>
  <Paragraphs>295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174</cp:revision>
  <dcterms:created xsi:type="dcterms:W3CDTF">2018-09-21T13:29:07Z</dcterms:created>
  <dcterms:modified xsi:type="dcterms:W3CDTF">2019-04-23T13:32:14Z</dcterms:modified>
</cp:coreProperties>
</file>